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5ED8D-78E3-42C3-BF9F-28FC76C878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CF50F-504B-40F1-AF1F-621BE70663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3F640-7692-4E3F-B233-F1505386E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2024-04-26T12:03:40Z</dcterms:modified>
</cp:coreProperties>
</file>