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755493-1C07-400C-BE23-49359C86FD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5ED0DC-24FB-4761-B4F3-2E5C502537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Analysis of unique TCR mutants using flow cytometry. (A) Histograms of yeast cells expressing mutant scTCRs 2C-T7, 2C-m6, and 2C-mQ-1 through 2C-mQ-5 stained with either anti-Vβ8.2 (F23.2) (left column) or QL9/Ld-Ig pMHC dimer (right column) and PE-conjugated goat F(ab')2 anti-mouse Ig. (B) Histograms of yeast expressing 2C-T7, 2C-m6, and 2C-mY-1 through 2C-mY-5 stained with either anti-Vβ8.2 (F23.2) (left column) or Y5/Ld-Ig pMHC dimer (right column) and PE-conjugated goat F(ab')2 anti-mouse Ig. Mean fluorescence units for each histogram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EE77A8-FF16-4F9B-B16B-FB894FF573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l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19, Issue 6, June 2006, Pages 255–264, </a:t>
            </a:r>
            <a:r>
              <a:rPr lang="en-US" altLang="en-US" sz="1000">
                <a:solidFill>
                  <a:srgbClr val="333333"/>
                </a:solidFill>
                <a:hlinkClick r:id="rId3"/>
              </a:rPr>
              <a:t>https://doi.org/10.1093/protein/gzl008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Analysis of unique TCR mutants using flow cytometry. (A) Histograms of yeast cells expressing mutant scTCRs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Analysis of unique TCR mutants using flow cytometry. (A) Histograms of yeast cells expressing mutant scTCRs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2024-05-08T11:59:12Z</dcterms:modified>
</cp:coreProperties>
</file>