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81D749-8376-4063-9984-229BD216F92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8082A1-F2BB-4A6F-8248-67E8A6ACCE1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Analysis of unique TCR mutants using flow cytometry. (A) Histograms of yeast cells expressing mutant scTCRs 2C-T7, 2C-m6, and 2C-mQ-1 through 2C-mQ-5 stained with either anti-Vβ8.2 (F23.2) (left column) or QL9/Ld-Ig pMHC dimer (right column) and PE-conjugated goat F(ab')2 anti-mouse Ig. (B) Histograms of yeast expressing 2C-T7, 2C-m6, and 2C-mY-1 through 2C-mY-5 stained with either anti-Vβ8.2 (F23.2) (left column) or Y5/Ld-Ig pMHC dimer (right column) and PE-conjugated goat F(ab')2 anti-mouse Ig. Mean fluorescence units for each histogram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633059B-E650-4891-BBBF-F4F1F66F62D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rotein/gzl0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Protein Eng Des Sel</a:t>
            </a:r>
            <a:r>
              <a:rPr lang="en-US" altLang="en-US" sz="1000">
                <a:solidFill>
                  <a:srgbClr val="333333"/>
                </a:solidFill>
              </a:rPr>
              <a:t>, Volume 19, Issue 6, June 2006, Pages 255–264, </a:t>
            </a:r>
            <a:r>
              <a:rPr lang="en-US" altLang="en-US" sz="1000">
                <a:solidFill>
                  <a:srgbClr val="333333"/>
                </a:solidFill>
                <a:hlinkClick r:id="rId3"/>
              </a:rPr>
              <a:t>https://doi.org/10.1093/protein/gzl008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Analysis of unique TCR mutants using flow cytometry. (A) Histograms of yeast cells expressing mutant scTCRs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5 Analysis of unique TCR mutants using flow cytometry. (A) Histograms of yeast cells expressing mutant scTCRs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2024-09-19T01:30:27Z</dcterms:modified>
</cp:coreProperties>
</file>