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86B8CE-53A6-4245-8DF7-70F82DD33D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F27BD9-B935-4BD9-AA15-4002F200F4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1. Overall expression pattern of GFP in the GAD65-GFP transgenic mouse. (A, B) Embryonic (E) 16 GAD65-GFP embryo viewed under normal and fluorescence illumination showing the pattern of expression of the GFP protein (B). Note the high expression of GFP in the brain and spinal cord (sc). (C) Dorsal view of an E16 GAD65-GFP embryo showing the expression in the spinal cord. (D) Brain from E16 GAD65-GFP embryo showing the expression of GFP in the telencephalon (T) and cerebellum (CB). Note the high level of expression in the ganglionic eminences (GE). Abbreviation: M, mesencephalon. Scale bars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AC4ED6-F3B9-4043-AE8C-B702D7CACD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1122–1133, </a:t>
            </a:r>
            <a:r>
              <a:rPr lang="en-US" altLang="en-US" sz="1000">
                <a:solidFill>
                  <a:srgbClr val="333333"/>
                </a:solidFill>
                <a:hlinkClick r:id="rId3"/>
              </a:rPr>
              <a:t>https://doi.org/10.1093/cercor/bhh072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1. Overall expression pattern of GFP in the GAD65-GFP transgenic mouse. (A, B) Embryonic (E) 16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1. Overall expression pattern of GFP in the GAD65-GFP transgenic mouse. (A, B) Embryonic (E) 16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2024-04-27T01:02:04Z</dcterms:modified>
</cp:coreProperties>
</file>