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8788D5-14EE-4371-BC3A-9CB36D31601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5B80BA-AF79-4F69-8DE2-2E91127C6BD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Percent cover as a function of time on three different substrata (brown algae, red algae, tires) and two flow environments (exposed or protected side of the docks at the Friday Harbor Laboratories) for four species of bryozoans: (A) M. membranacea, (B) C. hyalina, (C) B. pacifica, and (D) S. varians. Values are means ± SEM. Note that the scale is different for (A) but (B–D) have the same scale.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739F92-D92E-4972-841B-9F0FA3A7554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icn0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48, Issue 6, December 2008, Pages 808–822, </a:t>
            </a:r>
            <a:r>
              <a:rPr lang="en-US" altLang="en-US" sz="1000">
                <a:solidFill>
                  <a:srgbClr val="333333"/>
                </a:solidFill>
                <a:hlinkClick r:id="rId3"/>
              </a:rPr>
              <a:t>https://doi.org/10.1093/icb/icn052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Percent cover as a function of time on three different substrata (brown algae, red algae, tires) and two flow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Percent cover as a function of time on three different substrata (brown algae, red algae, tires) and two flow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2024-04-26T09:42:24Z</dcterms:modified>
</cp:coreProperties>
</file>