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F64C83-A7F8-49FB-BD3F-09EB4A9F36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FF61E7-6C39-4CD8-A090-D7E52B0D30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Sensitivity curves in the 0.5–10 keV band for the HST covered subregions of the CDF-S (dotted line), CDF-N (short-dashed line) and AEGIS (long-dashed line). The continuous line is the sum of the individual curves.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Authors. Journal compilation © 2009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A41E7F-5A8B-4F4A-BBBE-C018BB0B42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9.1495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397, Issue 2, August 2009, Pages 623–633,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https://doi.org/10.1111/j.1365-2966.2009.14951.x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Sensitivity curves in the 0.5–10 keV band for the HST covered subregions of the CDF-S (dotted line), CDF-N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Sensitivity curves in the 0.5–10 keV band for the HST covered subregions of the CDF-S (dotted line), CDF-N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2024-04-26T15:51:19Z</dcterms:modified>
</cp:coreProperties>
</file>