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4DC65-9A68-465A-A4F0-F02783C5EC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FE703-04EE-4817-9A41-1881FEE044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mtDNA copy number analysis by quantitative real-time PCR (Q-PCR) in patients with TK2 mutations. (A) Skeletal muscle mtDNA copy number is dramatically decreased in all TK2-patients. Frozen muscle biopsy samples of patients P1 (21 months), P2 (21 months), P4 (5 months) and pooled controls C1 (3,10 and 43 months; as specified in methods); autopsy-derived formalin-fixed muscle of patient P5 (7 months). (B) The brain (cortex, cerebellum, basal ganglia) and liver of TK2-patients with the R172W mutation show severe mtDNA depletion. Brain and cerebellum samples of patient P4 (7 months), the pooled controls C2 (2, 3 and 7 months), the liver sample of P4 and the control C3 (&lt;12 months) were autopsy-derived, formalin-fixed paraffin samples, matched with similar post-mortem and formalin-fixation times. (C) Patient P1 homozygous for the R225W TK2 mutation has high amounts of mtDNA in the brain and slightly reduced in the liver, at 3 years of age. Pooled controls C4 (8 and 9 months; frozen brain samples) and C5 (3, 9, 11, 30, 38 and 41 months of age; frozen liver biopsy specimens). The mtDNA copy number of one of the controls in each pool (10-month old in pool C1, 7-month old in C2 and 9-month old in C4) was set as 100% reference point. The results are average values of two to five Q-PCR experiments, each with triplicate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305C8-893A-4AC2-B680-C8D9C62334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11, November 2008, Pages 2841–2850,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The mtDNA copy number analysis by quantitative real-time PCR (Q-PCR) in patients with TK2 mutations.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The mtDNA copy number analysis by quantitative real-time PCR (Q-PCR) in patients with TK2 mutations.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2024-04-26T04:03:19Z</dcterms:modified>
</cp:coreProperties>
</file>