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C8FFC7-512E-49E8-9932-4C3905FF57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C7F443-4A8E-46D9-91EF-F950B496AB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Pre-operative axial T1-weighted MRI, showing a right fronto-temporo-insular LGG. (B) Post-operative axial T1-weighted MRI, showing a total glioma removal, with resection of the entire right paralimbic system. The patient had an immediate post-surgical hemiparesia, and completely recovered within 3 months.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541CE4-8178-4CE5-BEB0-5281E22720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3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4, April 2007, Pages 898–914,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https://doi.org/10.1093/brain/awl300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(A) Pre-operative axial T</a:t>
            </a:r>
            <a:r>
              <a:rPr lang="en-US" altLang="en-US" b="0" baseline="-25000"/>
              <a:t>1</a:t>
            </a:r>
            <a:r>
              <a:rPr lang="en-US" altLang="en-US" b="0"/>
              <a:t>-weighted MRI, showing a right fronto-temporo-insular LGG.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(A) Pre-operative axial T1-weighted MRI, showing a right fronto-temporo-insular LGG. (B)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2024-05-10T20:22:21Z</dcterms:modified>
</cp:coreProperties>
</file>