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7873E5-BBFB-4E2B-BB32-52A16CBEB84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78F027-1F79-4006-A47F-A01CA325FFF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Pre-operative axial T1-weighted MRI, showing a right fronto-temporo-insular LGG. (B) Post-operative axial T1-weighted MRI, showing a total glioma removal, with resection of the entire right paralimbic system. The patient had an immediate post-surgical hemiparesia, and completely recovered within 3 months.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(2006).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86A611-6A36-4592-AF18-72960FFE141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l3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130, Issue 4, April 2007, Pages 898–914,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https://doi.org/10.1093/brain/awl300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6 </a:t>
            </a:r>
            <a:r>
              <a:rPr lang="en-US" altLang="en-US" b="0"/>
              <a:t>(A) Pre-operative axial T</a:t>
            </a:r>
            <a:r>
              <a:rPr lang="en-US" altLang="en-US" b="0" baseline="-25000"/>
              <a:t>1</a:t>
            </a:r>
            <a:r>
              <a:rPr lang="en-US" altLang="en-US" b="0"/>
              <a:t>-weighted MRI, showing a right fronto-temporo-insular LGG. (B)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6 (A) Pre-operative axial T1-weighted MRI, showing a right fronto-temporo-insular LGG. (B)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2024-09-21T00:19:23Z</dcterms:modified>
</cp:coreProperties>
</file>