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FBFB8-110A-4194-BE37-43E4512061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0E3FF5-24D6-4B8A-BE17-386364902A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Layer-specific dendrite properties of human temporal cortex neurons. (A) Change in basal dendrite length of 91 human temporal cortex neurons with respect to layers and somatic depth. (B) Change in apical dendrite length with respect to layers and somatic depth. (C) Change in total dendrite length with respect to layers and somatic depth. (D) Change in number of branch points per neuron, for both apical and basal dendrites combined, with respect to layers and somatic depth. (E) Correlation between apical and basal dendrite length of 91 human temporal cortex neurons (Pearson's correlation coefficient r = 0.71, P &lt; 0.0001). (F) Sholl analysis of 91 human temporal cortex basal dendrites, grouped into different depth bins, illustrating change in mean dendritic length with increasing radial distance from cell body. (G) Sholl analysis of apical dendrite with neurons grouped into different depth bins illustrating change in mean dendritic length with increasing radial distance from cell body.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C5E161-8EFD-43BB-B7DB-11B06A6FF8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4839–4853, </a:t>
            </a:r>
            <a:r>
              <a:rPr lang="en-US" altLang="en-US" sz="1000">
                <a:solidFill>
                  <a:srgbClr val="333333"/>
                </a:solidFill>
                <a:hlinkClick r:id="rId3"/>
              </a:rPr>
              <a:t>https://doi.org/10.1093/cercor/bhv188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Layer-specific dendrite properties of human temporal cortex neurons. (A) Change in basal dendrite length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Layer-specific dendrite properties of human temporal cortex neurons. (A) Change in basal dendrite length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2024-04-26T07:38:48Z</dcterms:modified>
</cp:coreProperties>
</file>