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CB0EF0-915D-4F9D-ADD9-5D331A81C90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AEEF00-A66C-4E00-A54E-A4BB5E038AB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Individual growth in spoken receptive vocabulary between Time 1 and Time 2 in CI users.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CFD47F-A49C-472E-904B-CE310438E07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eafed/enm04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Deaf Stud Deaf Educ</a:t>
            </a:r>
            <a:r>
              <a:rPr lang="en-US" altLang="en-US" sz="1000">
                <a:solidFill>
                  <a:srgbClr val="333333"/>
                </a:solidFill>
              </a:rPr>
              <a:t>, Volume 13, Issue 1, Winter 2008, Pages 117–137,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https://doi.org/10.1093/deafed/enm042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Individual growth in spoken receptive vocabulary between Time 1 and Time 2 in CI users.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 Individual growth in spoken receptive vocabulary between Time 1 and Time 2 in CI users.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2024-04-26T15:18:00Z</dcterms:modified>
</cp:coreProperties>
</file>