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3D57F2-F7FB-47C5-A230-83B9CB1B89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55CBA1-D364-4917-8364-E036B28BA2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Pressure pain threshold levels (kPa) over the tibialis anterior muscle in CTS and healthy controls. The horizontal bar represents the mean value and the error bars the SD. # indicates significant difference in PPT between patients and controls.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0B28AC-848C-4824-849C-0D02946D3B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p05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132, Issue 6, June 2009, Pages 1472–1479,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https://doi.org/10.1093/brain/awp050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Pressure pain threshold levels (kPa) over the tibialis anterior muscle in CTS and healthy controls.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Pressure pain threshold levels (kPa) over the tibialis anterior muscle in CTS and healthy controls.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2024-04-26T11:29:13Z</dcterms:modified>
</cp:coreProperties>
</file>