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AA73FD4-AC9B-404B-81D2-335283D2EB7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F7923B1-F514-46D7-9250-320B0D81B39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A236646-529E-4B74-8AE8-200285E777C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2024-09-19T04:23:15Z</dcterms:modified>
</cp:coreProperties>
</file>