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88BECE-BB4C-44FC-BFE1-F398B6CA94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6408B-3356-4261-BEB3-BC2B6F9904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A398A-0C08-473E-8F6B-AD8DE4F739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2024-05-08T20:22:23Z</dcterms:modified>
</cp:coreProperties>
</file>