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73FD4-AC9B-404B-81D2-335283D2EB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7923B1-F514-46D7-9250-320B0D81B3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236646-529E-4B74-8AE8-200285E777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2024-09-19T04:23:15Z</dcterms:modified>
</cp:coreProperties>
</file>