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D01E9D-FA88-4727-B6F8-067487F8DE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FD38A-B4F5-4DC4-85B7-F4314C6C0A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9F91C-0D9D-4160-A8DF-DD6D3E45A2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2024-09-20T08:34:48Z</dcterms:modified>
</cp:coreProperties>
</file>