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4894F5-D746-4FFA-9C3E-CDE6744F4E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4BB40-B3BF-4E44-9566-5EF87F5132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disc size as a function of stellar mass at z= 0 (left-hand panel) and z= 1 (right-hand panel) as compared to the results derived in Somerville et al. (2008a) and based upon SDSS galaxies (Blanton et al. 2005) locally, and GEMS galaxies (Rix et al. 2004; Caldwell et al. 2005) at high redshifts. We find good agreements between the model and observation at z= 0 but note a slight offset when compared to the z= 1 sample. Yellow shaded regions represent the scatter in disc scalelengths at fixed stellar mass, containing the 95th percentiles. Orange lines show the mean values for the size–mass relation.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B8B1B-2F65-462A-A830-A7866D7FAF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8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4, March 2010, Pages 2113–2126,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https://doi.org/10.1111/j.1365-2966.2009.15875.x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The disc size as a function of stellar mass at z= 0 (left-hand panel) and z= 1 (right-hand panel) as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The disc size as a function of stellar mass at z= 0 (left-hand panel) and z= 1 (right-hand panel) as compared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2024-09-20T04:55:38Z</dcterms:modified>
</cp:coreProperties>
</file>