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664F2E-00E0-4BFE-902A-22F5D67CAA8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ABD40F-1B4E-4AD6-98D6-3BEE49D4A2C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disc size as a function of stellar mass at z= 0 (left-hand panel) and z= 1 (right-hand panel) as compared to the results derived in Somerville et al. (2008a) and based upon SDSS galaxies (Blanton et al. 2005) locally, and GEMS galaxies (Rix et al. 2004; Caldwell et al. 2005) at high redshifts. We find good agreements between the model and observation at z= 0 but note a slight offset when compared to the z= 1 sample. Yellow shaded regions represent the scatter in disc scalelengths at fixed stellar mass, containing the 95th percentiles. Orange lines show the mean values for the size–mass relation.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2010 The Authors. Journal compilation © 2010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000B2E-6602-4F7A-9054-041CA315E80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09.15875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402, Issue 4, March 2010, Pages 2113–2126,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https://doi.org/10.1111/j.1365-2966.2009.15875.x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 </a:t>
            </a:r>
            <a:r>
              <a:rPr lang="en-US" altLang="en-US" b="0"/>
              <a:t>The disc size as a function of stellar mass at z= 0 (left-hand panel) and z= 1 (right-hand panel) as compared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 The disc size as a function of stellar mass at z= 0 (left-hand panel) and z= 1 (right-hand panel) as compared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2024-05-08T04:28:01Z</dcterms:modified>
</cp:coreProperties>
</file>