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229321-D234-4900-8677-49C4AF28D1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080ED3-5670-4971-ACB4-6E76A70FF6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FA7538-3ECC-46EE-B6CE-FE7454C559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2024-04-26T13:03:06Z</dcterms:modified>
</cp:coreProperties>
</file>