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0BB9F-06F7-443A-88C4-78571C545D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68BCC-D8FD-43E6-941C-5691F5441D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Blotting for AcrA and AcrB. (a) AcrA expression was eliminated after disruption of acrA in L884 (acrA::aph) or L976 (ΔacrA), but expression was detected in the complemented strain L979 (acrA::aph, pWKS30acrA). (b) AcrB expression was eliminated by disruption of acrB (L110), but expression was not affected by disruption of either acrA (L884) or tolC (L109).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E0403-E7F5-4BE8-91FA-1FE50EEA76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64, Issue 5, November 2009, Pages 965–972,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Western Blotting for AcrA and AcrB. (a) AcrA expression was eliminated after disruption of acrA in L884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Western Blotting for AcrA and AcrB. (a) AcrA expression was eliminated after disruption of acrA in L884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2024-04-26T03:39:13Z</dcterms:modified>
</cp:coreProperties>
</file>