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6DD0A-303E-40F4-9045-CE03C78ACA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39BD4-64AC-4EF0-9B85-4F4A4A1235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to recurrent pulmonary embolism for never and ever users of statins.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063E4-5D4B-40B1-A5F6-390AAA7B9F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to recurrent pulmonary embolism and statin potency. Potency I: 40% LDL cholesterol reduction.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063E4-5D4B-40B1-A5F6-390AAA7B9F3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t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24, 21 June 2013, Pages 1800–1806,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Time to recurrent pulmonary embolism for never and ever users of statins.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591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24, 21 June 2013, Pages 1800–1806,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Time to recurrent pulmonary embolism and statin potency. Potency I: &lt;20% LDL cholesterol reduction. Potency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920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Time to recurrent pulmonary embolism for never and ever users of statins.
</vt:lpstr>
      <vt:lpstr>Figure 2 Time to recurrent pulmonary embolism and statin potency. Potency I: &lt;20% LDL cholesterol reduction. Potency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2024-04-26T18:52:28Z</dcterms:modified>
</cp:coreProperties>
</file>