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3AACF-2992-4561-8A2A-8A2C10D1B3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47B69-5532-4274-BCA8-03F427788E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2. Schematic map of the monkey dorsolateral prefrontal cortex indicating the spatial relationships between area 46 and adjacent cortical regions (adapted from Walker, 1940).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587BE7-29A9-405C-9DCF-2F750392F2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215–223,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2. Schematic map of the monkey dorsolateral prefrontal cortex indicating the spatial relationships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2. Schematic map of the monkey dorsolateral prefrontal cortex indicating the spatial relationships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2024-04-27T04:07:52Z</dcterms:modified>
</cp:coreProperties>
</file>