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C3CF7E-6FA8-4CEF-B75B-2E5DEEFF7C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0780F21-9E50-4BD3-9DC6-D6CE666D5C4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D78294-2A27-4931-9613-35CD630C206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2024-09-19T03:34:59Z</dcterms:modified>
</cp:coreProperties>
</file>