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111F6-528C-46B2-8C7B-50CC791B80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1E2C3-DD75-4ADE-AF76-EE487DA1ED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A6E49-B4C1-41B0-BAC6-5E3BDE93A0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2024-09-20T03:01:57Z</dcterms:modified>
</cp:coreProperties>
</file>