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642B3-C2B3-4550-9DD9-4B40FEB82B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5F7AF-A95E-4F13-94AD-5CF5EE7A55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0869F-769D-4798-B055-16B5E621B7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2024-05-08T14:48:19Z</dcterms:modified>
</cp:coreProperties>
</file>