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6DB0D-B709-4FD9-80B2-A783EC62EB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913BD-4B86-4C75-9BA9-D59C913EDF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Searchlight analyses of cross-item classification. (Left) The decoding of action. (Middle) The decoding of function. (Right) The direct comparison between the decoding of action and function. All results are thresholded at P &lt; 0.05 (cluster 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988F81-FE7B-43A4-9CF6-892985CB17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1609–1618,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Searchlight analyses of cross-item classification. (Left) The decoding of action. (Middle) The decoding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Searchlight analyses of cross-item classification. (Left) The decoding of action. (Middle) The decoding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2024-04-26T07:31:23Z</dcterms:modified>
</cp:coreProperties>
</file>