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65940F-C14C-47AF-9B57-BDA3EABDB1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0870CB-066B-4654-8AF8-787CCAAD66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01A41-A07A-4BEF-ACCE-549EC8B331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2024-04-26T09:25:47Z</dcterms:modified>
</cp:coreProperties>
</file>