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4848FA-74A1-4101-BEEF-FCE5CE7B5C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EDC599-E247-4A7B-81F5-E94FF50C37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Stromules on plastids in different tissues of transgenic tobacco plants. Confocal images of GFP or YFP in plastids of plants containing either stromal GFP expressed from gfp integrated in the plastid genome (A–H, J, K) or inner-envelope-located YFP expressed from a nuclear gene (I, L). (A) Proplastids in a shoot meristematic cell of a 7-d-old seedling; (B) chloroplasts in a cotyledon epidermal cell of a 7-d-old seedling; (C) leucoplasts in a hypocotyl epidermal cell of a 7-d-old seedling; (D) chloroplasts in a stomatal guard cell of a mature leaf; (E) chloroplasts in the basal cell of a leaf trichome; (F) branched stromule on a vascular cortical cell of a mature leaf; (G) chloroplasts in a bundle sheath cell in the vascular region of a mature leaf; (H) chloroplasts in a stem epidermal cell; (I) leucoplasts in a root epidermal cell; (J) chloroplasts in a placental cell in a developing seed pod; (K) chromoplasts in a nectary cell; (L) chromoplasts in a hypocotyl epidermal cell of a 7-d-old seedling treated with CPTA. All scale bars,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Experimental Biology].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496741-D55C-43E9-9E9D-9E3A023BBDA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i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56, Issue 413, March 2005, Pages 787–797, </a:t>
            </a:r>
            <a:r>
              <a:rPr lang="en-US" altLang="en-US" sz="1000">
                <a:solidFill>
                  <a:srgbClr val="333333"/>
                </a:solidFill>
                <a:hlinkClick r:id="rId3"/>
              </a:rPr>
              <a:t>https://doi.org/10.1093/jxb/eri088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Stromules on plastids in different tissues of transgenic tobacco plants. Confocal images of GFP or YFP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Stromules on plastids in different tissues of transgenic tobacco plants. Confocal images of GFP or YFP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2024-04-26T22:18:35Z</dcterms:modified>
</cp:coreProperties>
</file>