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F711D-F3A7-43D1-AD8F-BA7F31D8A4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26492E-096B-4EDE-B0DB-C7E8E2C703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 Delayed repair of MMS-induced heat-labile DNA damage in XRCC1-deficient cells. ( A ) The repair of MMS-induced heat-labile DNA damage was determined in wild-type hamster AA8 cells and compared with HR-deficient irs1SF, NHEJ-deficient V3-3 and BER-deficient EM9 cells. ( B ) Quantification of repair kinetics in AA8, irs1SF, V3-3 and EM9 cells. The average (symbol) and SD (error bars) from three experiments are depicted.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BFE93-88E5-4982-BE08-074C1AE056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6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12, 1 July 2005, Pages 3799–3811, </a:t>
            </a:r>
            <a:r>
              <a:rPr lang="en-US" altLang="en-US" sz="1000">
                <a:solidFill>
                  <a:srgbClr val="333333"/>
                </a:solidFill>
                <a:hlinkClick r:id="rId3"/>
              </a:rPr>
              <a:t>https://doi.org/10.1093/nar/gki681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Delayed repair of MMS-induced heat-labile DNA damage in XRCC1-deficient cells. ( A ) The repair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Delayed repair of MMS-induced heat-labile DNA damage in XRCC1-deficient cells. ( A ) The repair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2024-05-01T21:47:58Z</dcterms:modified>
</cp:coreProperties>
</file>