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FBCC56-CCF0-49D7-AC62-5A8E861CD3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22C379-83BF-493A-8112-15AEE0DC75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Fluxes through PDH (Fpdh) and pyruvate carboxylase (Fpcx) relative to total TCA cycle flux; (B) the ratio of Fpdh/Fpcx in 11-week-old lean (n = 3) and ZDF (n = 5) rats. *=p&lt;0.005 vs. lean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2002,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0F658E-7693-450D-89A2-0C54583930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2)00399-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55, Issue 1, July 2002, Pages 104–112,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https://doi.org/10.1016/S0008-6363(02)00399-1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(A) Fluxes through PDH (F</a:t>
            </a:r>
            <a:r>
              <a:rPr lang="en-US" altLang="en-US" b="0" baseline="-25000"/>
              <a:t>pdh</a:t>
            </a:r>
            <a:r>
              <a:rPr lang="en-US" altLang="en-US" b="0"/>
              <a:t>) and pyruvate carboxylase (F</a:t>
            </a:r>
            <a:r>
              <a:rPr lang="en-US" altLang="en-US" b="0" baseline="-25000"/>
              <a:t>pcx</a:t>
            </a:r>
            <a:r>
              <a:rPr lang="en-US" altLang="en-US" b="0"/>
              <a:t>) relative to total TCA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(A) Fluxes through PDH (Fpdh) and pyruvate carboxylase (Fpcx) relative to total TCA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2024-04-26T17:06:45Z</dcterms:modified>
</cp:coreProperties>
</file>