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B0A467-CF08-4ED0-9D80-EC7296155C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118A7B-2E90-43B9-9DEB-C4FCD5A7C3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E434D7-3026-4451-8E4E-D4DCAF9E5F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2024-04-26T06:42:54Z</dcterms:modified>
</cp:coreProperties>
</file>