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B1E3C1-31A4-4833-9694-E40D7DCD59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1A7DB-5C9F-4DD5-ADCD-23F6FDD588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Electron micrograph. Transverse section. Typical onion bulb around an abnormally thin myelinated fiber (case 4). Scale bar: 1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2008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5A767-0357-437E-B001-E673FF517F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8b6cbc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67, Issue 11, November 2008, Pages 1097–1102,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https://doi.org/10.1097/NEN.0b013e31818b6cbc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Electron micrograph. Transverse section. Typical onion bulb around an abnormally thin myelinated fiber (case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Electron micrograph. Transverse section. Typical onion bulb around an abnormally thin myelinated fiber (case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2024-04-26T06:26:28Z</dcterms:modified>
</cp:coreProperties>
</file>