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6953F9-F9C5-40E2-AE95-8AF319B270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71C9C-C04C-4C72-A97F-C42D915C77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6. Localizations of the cortical sources of N1, N1c and P2 transient responses and the 40 Hz SSR determined from the grand averaged data. The coordinate system is shown in the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73183-CBCD-4FD7-9946-1DD7ACC1B3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1088–1099, </a:t>
            </a:r>
            <a:r>
              <a:rPr lang="en-US" altLang="en-US" sz="1000">
                <a:solidFill>
                  <a:srgbClr val="333333"/>
                </a:solidFill>
                <a:hlinkClick r:id="rId3"/>
              </a:rPr>
              <a:t>https://doi.org/10.1093/cercor/bhh068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6. Localizations of the cortical sources of N1, N1c and P2 transient responses and the 40 Hz SSR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6. Localizations of the cortical sources of N1, N1c and P2 transient responses and the 40 Hz SSR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2024-04-27T00:04:31Z</dcterms:modified>
</cp:coreProperties>
</file>