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57787-EF5E-4150-BB9F-5F14446019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C168FA-FFEA-4E86-AFF5-6ADD7CFEB2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Regulation of cAMP signalling and small GTPases by barrier-stabilizing mediators. Various mediators activate Rac1 and Cdc42 in order to strengthen the endothelial barrier. PGE2/PGI2 as well as ANP elevates cAMP levels, which in turn promotes Rac1/Cdc42 activation via GEFs Tiam1 and Vav2, a process which is in part mediated by Epac1/Rap1 signalling. Similarly, HGF, S1P, and OxPAPC elevate Rac1/Cdc42 levels, however, independent of cAMP.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F00B0-467A-4E1A-A299-71124F930C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2, 15 July 2010, Pages 243–253,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Regulation of cAMP signalling and small GTPases by barrier-stabilizing mediators. Various mediators activate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Regulation of cAMP signalling and small GTPases by barrier-stabilizing mediators. Various mediators activate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2024-04-27T02:26:34Z</dcterms:modified>
</cp:coreProperties>
</file>