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52879E-C2F2-416A-845C-359D530E8D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D6C54D-DE3D-4D4D-9664-805F43AF3B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Clinical Document Architecture (CDA) Release 2 object model showing the connection from a document section to a portion of the CDA clinical statement model.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26D33F-D9F5-44E6-A2F8-570EE9AB33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188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13, Issue 1, January 2006, Pages 30–39,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https://doi.org/10.1197/jamia.M1888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Clinical Document Architecture (CDA) Release 2 object model showing the connection from a document section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Clinical Document Architecture (CDA) Release 2 object model showing the connection from a document section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2024-04-26T04:44:48Z</dcterms:modified>
</cp:coreProperties>
</file>