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CA172-6158-44AA-8173-2D969F9E53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3E705-0ECA-4779-AC4F-DC073FE26A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1D4CEC-02A0-4001-A648-0637AA5A95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2024-09-20T01:34:15Z</dcterms:modified>
</cp:coreProperties>
</file>