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09E89-CF5F-4F3E-920D-8D03FCB411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B2912-6843-46E9-A7AA-9260E20637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FD481-7B07-4BC0-8C33-28BDB7051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2024-09-19T00:42:35Z</dcterms:modified>
</cp:coreProperties>
</file>