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00A724-FDBA-4BBB-8F33-6105B1B2CB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479587-7619-4325-902C-C531EB3A72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9A5014-2E3F-403B-9202-E7D521EF51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2024-05-08T01:32:01Z</dcterms:modified>
</cp:coreProperties>
</file>