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94643-92E8-4429-A459-F250CCFFAF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C1991-8EED-43BF-8643-3365DE9101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Formation of unconjugated EL by pooled caecal contents of rats associated with lignan-activating bacteria (◊) and of germ-free rats (◆) under anaerobic conditions (N2/CO2/H2, 80/10/10, v/v/v) at 37°C. Values are means ± SD, n=2. DM, dry matter.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1114A-2528-4236-BDA4-B9A4765666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41.2010.0086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Ecol</a:t>
            </a:r>
            <a:r>
              <a:rPr lang="en-US" altLang="en-US" sz="1000">
                <a:solidFill>
                  <a:srgbClr val="333333"/>
                </a:solidFill>
              </a:rPr>
              <a:t>, Volume 72, Issue 3, June 2010, Pages 507–514,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https://doi.org/10.1111/j.1574-6941.2010.00863.x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Formation of unconjugated EL by pooled caecal contents of rats associated with lignan-activating bacteria (◊)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44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Formation of unconjugated EL by pooled caecal contents of rats associated with lignan-activating bacteria (◊)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2024-04-26T04:38:10Z</dcterms:modified>
</cp:coreProperties>
</file>