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6A7D67-A1E9-469A-B9B0-061E551399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ECFE8-21D2-45EA-B5C6-B4D4EC47FC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FF4BB-B07C-4394-AD44-B9F1B3D1C3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2024-09-19T00:20:14Z</dcterms:modified>
</cp:coreProperties>
</file>