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9F0658-F657-4ED4-B332-71075F718D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657B55-FED7-4327-8DE6-BD80F1F767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F04A2-4041-4BB8-A698-156EBC1810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2024-05-08T13:03:47Z</dcterms:modified>
</cp:coreProperties>
</file>