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C6DFBB-02DA-48E1-A354-D820BFCF409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F2E3E8-7586-4E53-A02E-C6CE795CBD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638C8B-A331-4524-B5B9-C6E99547FB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2024-09-20T03:46:33Z</dcterms:modified>
</cp:coreProperties>
</file>