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C1E7B6-AC09-41EE-BAD8-D20E8342A7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F62303-67F5-421F-9101-692EBBC78D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Individual Effect Sizes (Cohen d and 95% CIs) for Emotion Perception Studies.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Maryland Psychiatric Research Center.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95DF5C-80AF-4BD1-BA07-7704BCCCEA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Sizes (Cohen d and 95% CI) for Facial Emotion Identification and Differentiation Deficits.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Maryland Psychiatric Research Center.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95DF5C-80AF-4BD1-BA07-7704BCCCEAC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Sizes (Cohen d and 95% CI) for Facial Emotion Perception Deficits in Schizophrenia Patients by Study Setting (ie, Inpatients, Outpatients, and Mixed).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Maryland Psychiatric Research Center.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95DF5C-80AF-4BD1-BA07-7704BCCCEAC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Sizes (Cohen d and 95% CI) for Facial Emotion Perception Deficits in Schizophrenia Patients by Medication Status (ie, Medicated, Unmedicated, and Mixed).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Maryland Psychiatric Research Center.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95DF5C-80AF-4BD1-BA07-7704BCCCEAC1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Sizes (Cohen d and 95% CI) for Facial Emotion Perception Deficits in Schizophrenia Patients by Type of Antipsychotic Medication (ie, First Generation, Second Generation, and Mixed).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Maryland Psychiatric Research Center.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95DF5C-80AF-4BD1-BA07-7704BCCCEAC1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chbul/sbn1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schbul/sbn1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schbul/sbn1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schbul/sbn1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schbul/sbn1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36, Issue 5, September 2010, Pages 1009–1019,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https://doi.org/10.1093/schbul/sbn192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Individual Effect Sizes (Cohen d and 95% CIs) for Emotion Perception Studies.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75000" y="1371600"/>
            <a:ext cx="280632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36, Issue 5, September 2010, Pages 1009–1019,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https://doi.org/10.1093/schbul/sbn192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Effect Sizes (Cohen d and 95% CI) for Facial Emotion Identification and Differentiation Deficits.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794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36, Issue 5, September 2010, Pages 1009–1019,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https://doi.org/10.1093/schbul/sbn192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Effect Sizes (Cohen d and 95% CI) for Facial Emotion Perception Deficits in Schizophrenia Patients by Study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689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36, Issue 5, September 2010, Pages 1009–1019,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https://doi.org/10.1093/schbul/sbn192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Effect Sizes (Cohen d and 95% CI) for Facial Emotion Perception Deficits in Schizophrenia Patients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2845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36, Issue 5, September 2010, Pages 1009–1019,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https://doi.org/10.1093/schbul/sbn192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5. </a:t>
            </a:r>
            <a:r>
              <a:rPr lang="en-US" altLang="en-US" b="0"/>
              <a:t>Effect Sizes (Cohen d and 95% CI) for Facial Emotion Perception Deficits in Schizophrenia Patients by Type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0143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Fig. 1. Individual Effect Sizes (Cohen d and 95% CIs) for Emotion Perception Studies.
</vt:lpstr>
      <vt:lpstr>Fig. 2. Effect Sizes (Cohen d and 95% CI) for Facial Emotion Identification and Differentiation Deficits.
</vt:lpstr>
      <vt:lpstr>Fig. 3. Effect Sizes (Cohen d and 95% CI) for Facial Emotion Perception Deficits in Schizophrenia Patients by Study ...</vt:lpstr>
      <vt:lpstr>Fig. 4. Effect Sizes (Cohen d and 95% CI) for Facial Emotion Perception Deficits in Schizophrenia Patients by ...</vt:lpstr>
      <vt:lpstr>Fig. 5. Effect Sizes (Cohen d and 95% CI) for Facial Emotion Perception Deficits in Schizophrenia Patients by Type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2024-05-10T10:36:38Z</dcterms:modified>
</cp:coreProperties>
</file>