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D76C51-B3D0-4829-B673-A95219AE15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09DD0-748B-4423-B395-1044B7AC3D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(Cohen d and 95% CI) for Facial Emotion Identification and Differentiation Deficits.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18318-470B-420C-8899-58BB918843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(Cohen d and 95% CI) for Facial Emotion Perception Deficits in Schizophrenia Patients by Study Setting (ie, Inpatients, Outpatients, and Mixed).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18318-470B-420C-8899-58BB9188438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Effect Sizes (Cohen d and 95% CIs) for Emotion Perception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18318-470B-420C-8899-58BB9188438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(Cohen d and 95% CI) for Facial Emotion Perception Deficits in Schizophrenia Patients by Medication Status (ie, Medicated, Unmedicated, and Mixed).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18318-470B-420C-8899-58BB9188438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(Cohen d and 95% CI) for Facial Emotion Perception Deficits in Schizophrenia Patients by Type of Antipsychotic Medication (ie, First Generation, Second Generation, and Mixed).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18318-470B-420C-8899-58BB9188438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Effect Sizes (Cohen d and 95% CI) for Facial Emotion Identification and Differentiation Deficits.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Effect Sizes (Cohen d and 95% CI) for Facial Emotion Perception Deficits in Schizophrenia Patients by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Individual Effect Sizes (Cohen d and 95% CIs) for Emotion Perception Studies.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8063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Effect Sizes (Cohen d and 95% CI) for Facial Emotion Perception Deficits in Schizophrenia Patients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84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Effect Sizes (Cohen d and 95% CI) for Facial Emotion Perception Deficits in Schizophrenia Patients by Type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14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2. Effect Sizes (Cohen d and 95% CI) for Facial Emotion Identification and Differentiation Deficits.
</vt:lpstr>
      <vt:lpstr>Fig. 3. Effect Sizes (Cohen d and 95% CI) for Facial Emotion Perception Deficits in Schizophrenia Patients by Study ...</vt:lpstr>
      <vt:lpstr>Fig. 1. Individual Effect Sizes (Cohen d and 95% CIs) for Emotion Perception Studies.
</vt:lpstr>
      <vt:lpstr>Fig. 4. Effect Sizes (Cohen d and 95% CI) for Facial Emotion Perception Deficits in Schizophrenia Patients by ...</vt:lpstr>
      <vt:lpstr>Fig. 5. Effect Sizes (Cohen d and 95% CI) for Facial Emotion Perception Deficits in Schizophrenia Patients by Type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2024-09-20T23:38:38Z</dcterms:modified>
</cp:coreProperties>
</file>