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  <p:sldId id="277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presProps" Target="presProps.xml" /><Relationship Id="rId11" Type="http://schemas.openxmlformats.org/officeDocument/2006/relationships/viewProps" Target="viewProps.xml" /><Relationship Id="rId12" Type="http://schemas.openxmlformats.org/officeDocument/2006/relationships/theme" Target="theme/theme1.xml" /><Relationship Id="rId13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tags" Target="tags/tag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8D76C51-B3D0-4829-B673-A95219AE154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C309DD0-748B-4423-B395-1044B7AC3D1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Effect Sizes (Cohen d and 95% CI) for Facial Emotion Identification and Differentiation Deficits.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 on behalf of the Maryland Psychiatric Research Center. All rights reserved. For permissions, please email: journals.permissions@oxfordjournals.org.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B518318-470B-420C-8899-58BB9188438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Effect Sizes (Cohen d and 95% CI) for Facial Emotion Perception Deficits in Schizophrenia Patients by Study Setting (ie, Inpatients, Outpatients, and Mixed).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 on behalf of the Maryland Psychiatric Research Center. All rights reserved. For permissions, please email: journals.permissions@oxfordjournals.org.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B518318-470B-420C-8899-58BB9188438D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Individual Effect Sizes (Cohen d and 95% CIs) for Emotion Perception Studies.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 on behalf of the Maryland Psychiatric Research Center. All rights reserved. For permissions, please email: journals.permissions@oxfordjournals.org.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B518318-470B-420C-8899-58BB9188438D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Effect Sizes (Cohen d and 95% CI) for Facial Emotion Perception Deficits in Schizophrenia Patients by Medication Status (ie, Medicated, Unmedicated, and Mixed).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 on behalf of the Maryland Psychiatric Research Center. All rights reserved. For permissions, please email: journals.permissions@oxfordjournals.org.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B518318-470B-420C-8899-58BB9188438D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5.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Effect Sizes (Cohen d and 95% CI) for Facial Emotion Perception Deficits in Schizophrenia Patients by Type of Antipsychotic Medication (ie, First Generation, Second Generation, and Mixed).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 on behalf of the Maryland Psychiatric Research Center. All rights reserved. For permissions, please email: journals.permissions@oxfordjournals.org.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B518318-470B-420C-8899-58BB9188438D}" type="slidenum">
              <a:rPr lang="en-US" altLang="en-US" sz="1200"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schbul/sbn19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schbul/sbn19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schbul/sbn19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gif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093/schbul/sbn19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gif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5.xml" /><Relationship Id="rId3" Type="http://schemas.openxmlformats.org/officeDocument/2006/relationships/hyperlink" Target="https://doi.org/10.1093/schbul/sbn19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6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Schizophr Bull</a:t>
            </a:r>
            <a:r>
              <a:rPr lang="en-US" altLang="en-US" sz="1000">
                <a:solidFill>
                  <a:srgbClr val="333333"/>
                </a:solidFill>
              </a:rPr>
              <a:t>, Volume 36, Issue 5, September 2010, Pages 1009–1019,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https://doi.org/10.1093/schbul/sbn192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2. </a:t>
            </a:r>
            <a:r>
              <a:rPr lang="en-US" altLang="en-US" b="0"/>
              <a:t>Effect Sizes (Cohen d and 95% CI) for Facial Emotion Identification and Differentiation Deficits.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079471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Schizophr Bull</a:t>
            </a:r>
            <a:r>
              <a:rPr lang="en-US" altLang="en-US" sz="1000">
                <a:solidFill>
                  <a:srgbClr val="333333"/>
                </a:solidFill>
              </a:rPr>
              <a:t>, Volume 36, Issue 5, September 2010, Pages 1009–1019,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https://doi.org/10.1093/schbul/sbn192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3. </a:t>
            </a:r>
            <a:r>
              <a:rPr lang="en-US" altLang="en-US" b="0"/>
              <a:t>Effect Sizes (Cohen d and 95% CI) for Facial Emotion Perception Deficits in Schizophrenia Patients by Study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26898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Schizophr Bull</a:t>
            </a:r>
            <a:r>
              <a:rPr lang="en-US" altLang="en-US" sz="1000">
                <a:solidFill>
                  <a:srgbClr val="333333"/>
                </a:solidFill>
              </a:rPr>
              <a:t>, Volume 36, Issue 5, September 2010, Pages 1009–1019,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https://doi.org/10.1093/schbul/sbn192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1. </a:t>
            </a:r>
            <a:r>
              <a:rPr lang="en-US" altLang="en-US" b="0"/>
              <a:t>Individual Effect Sizes (Cohen d and 95% CIs) for Emotion Perception Studies.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175000" y="1371600"/>
            <a:ext cx="2806325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Schizophr Bull</a:t>
            </a:r>
            <a:r>
              <a:rPr lang="en-US" altLang="en-US" sz="1000">
                <a:solidFill>
                  <a:srgbClr val="333333"/>
                </a:solidFill>
              </a:rPr>
              <a:t>, Volume 36, Issue 5, September 2010, Pages 1009–1019,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https://doi.org/10.1093/schbul/sbn192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4. </a:t>
            </a:r>
            <a:r>
              <a:rPr lang="en-US" altLang="en-US" b="0"/>
              <a:t>Effect Sizes (Cohen d and 95% CI) for Facial Emotion Perception Deficits in Schizophrenia Patients by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228455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Schizophr Bull</a:t>
            </a:r>
            <a:r>
              <a:rPr lang="en-US" altLang="en-US" sz="1000">
                <a:solidFill>
                  <a:srgbClr val="333333"/>
                </a:solidFill>
              </a:rPr>
              <a:t>, Volume 36, Issue 5, September 2010, Pages 1009–1019,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https://doi.org/10.1093/schbul/sbn192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5. </a:t>
            </a:r>
            <a:r>
              <a:rPr lang="en-US" altLang="en-US" b="0"/>
              <a:t>Effect Sizes (Cohen d and 95% CI) for Facial Emotion Perception Deficits in Schizophrenia Patients by Type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201439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15</Paragraphs>
  <Slides>5</Slides>
  <Notes>5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6">
      <vt:lpstr>13_Office Theme</vt:lpstr>
      <vt:lpstr>Fig. 2. Effect Sizes (Cohen d and 95% CI) for Facial Emotion Identification and Differentiation Deficits.
</vt:lpstr>
      <vt:lpstr>Fig. 3. Effect Sizes (Cohen d and 95% CI) for Facial Emotion Perception Deficits in Schizophrenia Patients by Study ...</vt:lpstr>
      <vt:lpstr>Fig. 1. Individual Effect Sizes (Cohen d and 95% CIs) for Emotion Perception Studies.
</vt:lpstr>
      <vt:lpstr>Fig. 4. Effect Sizes (Cohen d and 95% CI) for Facial Emotion Perception Deficits in Schizophrenia Patients by ...</vt:lpstr>
      <vt:lpstr>Fig. 5. Effect Sizes (Cohen d and 95% CI) for Facial Emotion Perception Deficits in Schizophrenia Patients by Type of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2024-09-20T23:38:38Z</dcterms:modified>
</cp:coreProperties>
</file>