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2335DC1-59CD-420F-A071-FD47531BB50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ABEA69E-9D1A-4F91-AA00-C7DCAB3802D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Dionex HPAEC of alditol pools 2–6 from the Bio-Gel P-4 column profile in Figure 3. Approximately 5 nmol of each oligosaccharide were chromatographed isocratically on the Dionex PA1 analytical column in 16 mM NaOH. Detection was by pulsed amperometry (μC). Additional details are in Materials and methods.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Glycobiology vol. 14 no. 3 © Oxford University Press 2004;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CD06E98-17FA-4157-8F4F-5CEA345D522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glycob/cwh03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Glycobiology</a:t>
            </a:r>
            <a:r>
              <a:rPr lang="en-US" altLang="en-US" sz="1000">
                <a:solidFill>
                  <a:srgbClr val="333333"/>
                </a:solidFill>
              </a:rPr>
              <a:t>, Volume 14, Issue 3, March 2004, Pages 265–274,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https://doi.org/10.1093/glycob/cwh036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4. </a:t>
            </a:r>
            <a:r>
              <a:rPr lang="en-US" altLang="en-US" b="0"/>
              <a:t>Dionex HPAEC of alditol pools 2–6 from the Bio-Gel P-4 column profile in Figure 3. Approximately 5 nmol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4. Dionex HPAEC of alditol pools 2–6 from the Bio-Gel P-4 column profile in Figure 3. Approximately 5 nmol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2024-04-26T13:11:58Z</dcterms:modified>
</cp:coreProperties>
</file>