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744FE0-A517-4AD7-BF3F-6F5AA92616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44E1A3-EBAA-4B78-B5FB-3B0502DAA3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6. Expression levels of BDNF and NGF in the hippocampus and frontal cortex of the brain of wt and TNF-KO mice following learning. NGF and BDNF levels were examined in the hippocampus and frontal cortex of the mice 24 h after completing a learning paradigm. (a) NGF levels in the right and left hippocampus and in the frontal cortex (n = 5), P &lt; 0.01 for NGF in whole hippocampus of wt compared to TNF-KO. (b) BDNF levels in the right hippocampus and frontal cortex (n = 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10FAE9-7C9E-487A-8FAA-B2BFC9C17F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1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1, January 2004, Pages 97–105,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6. Expression levels of BDNF and NGF in the hippocampus and frontal cortex of the brain of wt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6. Expression levels of BDNF and NGF in the hippocampus and frontal cortex of the brain of wt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2024-04-26T19:18:18Z</dcterms:modified>
</cp:coreProperties>
</file>