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6DFA21-3559-4CEC-83BA-351A76F2CF5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ED3ED4-CA14-4D6E-8559-3E24D0B2580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Experimental design. The figure illustrates an example of the experimental design. Participants underwent to 3 Study–Tests sets (1, 2, 3) composed by 3 blocks each (Study, Test1, and Test2).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3444D4-BD14-42D6-9427-E38AA2094F0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v05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6, June 2016, Pages 2367–2380,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https://doi.org/10.1093/cercor/bhv052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Experimental design. The figure illustrates an example of the experimental design. Participants underwent 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Experimental design. The figure illustrates an example of the experimental design. Participants underwent 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2024-09-19T00:01:56Z</dcterms:modified>
</cp:coreProperties>
</file>