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471CB-90F7-4AF2-8D5B-678DD14D48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EFF57-C7DD-4357-ACDC-1696584370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The figure illustrates an example of the experimental design. Participants underwent to 3 Study–Tests sets (1, 2, 3) composed by 3 blocks each (Study, Test1, and Test2).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4F7B0-345E-43C4-BC8C-A9E40058A4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2367–2380,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design. The figure illustrates an example of the experimental design. Participants underwent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Experimental design. The figure illustrates an example of the experimental design. Participants underwent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2024-09-20T04:11:46Z</dcterms:modified>
</cp:coreProperties>
</file>