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69D600-57AB-4ECD-8A38-ED113D47C1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A2571-ABB1-4B98-A782-2EC0518C4E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E585AE-BC0F-4EAC-AC8D-4933BA14A4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2024-04-26T06:17:05Z</dcterms:modified>
</cp:coreProperties>
</file>