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7395C-E7FE-49BA-8200-7E299D6173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99D5F-8BD2-4123-9962-2CC32CD487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Exposure group characteristics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2005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D2B29-645D-4834-859F-1DB5BB149E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Nematode prevalence by exposure and age group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2005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D2B29-645D-4834-859F-1DB5BB149E4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 of nematode and hookworm infection, among textile labourers, wastewater and regular farming households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2005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D2B29-645D-4834-859F-1DB5BB149E4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Type, availability and price of anthelminthic medication from basic health units, medical doctors, lady health workers and medical shops in a radius of 5 km of the study villages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2005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D2B29-645D-4834-859F-1DB5BB149E4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of Ascaris and hookworm infections in the four major provinces of Pakistan as reported by other studies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2005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D2B29-645D-4834-859F-1DB5BB149E4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trstmh.2005.01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trstmh.2005.01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trstmh.2005.01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j.trstmh.2005.01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j.trstmh.2005.01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99, Issue 11, November 2005, Pages 809–818,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https://doi.org/10.1016/j.trstmh.2005.01.005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Exposure group characteristics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02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99, Issue 11, November 2005, Pages 809–818,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https://doi.org/10.1016/j.trstmh.2005.01.005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Nematode prevalence by exposure and age group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274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99, Issue 11, November 2005, Pages 809–818,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https://doi.org/10.1016/j.trstmh.2005.01.005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Risk of nematode and hookworm infection, among textile labourers, wastewater and regular farming households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5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99, Issue 11, November 2005, Pages 809–818,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https://doi.org/10.1016/j.trstmh.2005.01.005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Type, availability and price of anthelminthic medication from basic health units, medical doctors, lady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44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99, Issue 11, November 2005, Pages 809–818,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https://doi.org/10.1016/j.trstmh.2005.01.005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Prevalence of Ascaris and hookworm infections in the four major provinces of Pakistan as reported by other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29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Table 1 Exposure group characteristics
</vt:lpstr>
      <vt:lpstr>Table 2 Nematode prevalence by exposure and age group
</vt:lpstr>
      <vt:lpstr>Table 3 Risk of nematode and hookworm infection, among textile labourers, wastewater and regular farming households
</vt:lpstr>
      <vt:lpstr>Table 4 Type, availability and price of anthelminthic medication from basic health units, medical doctors, lady ...</vt:lpstr>
      <vt:lpstr>Table 5 Prevalence of Ascaris and hookworm infections in the four major provinces of Pakistan as reported by other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2024-04-27T02:15:10Z</dcterms:modified>
</cp:coreProperties>
</file>