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0B594-1B2C-4624-9F79-14C230DF99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779DF-3B53-4A20-941A-A8CDFB3D5E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Overall survival curve for the 49 patients with systemic WG. (B–D) Survival rate as a function of (B) serum creatinine level (P=0.03), (C) age (P=0.04) and (D) ESR (P=0.02) at diagnosis.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British Society for Rheumatology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64F55-F933-4DBF-85B3-D477D0873C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40.5.4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40, Issue 5, May 2001, Pages 492–498,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https://doi.org/10.1093/rheumatology/40.5.492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1. </a:t>
            </a:r>
            <a:r>
              <a:rPr lang="en-US" altLang="en-US" b="0"/>
              <a:t>(A) Overall survival curve for the 49 patients with systemic WG. (B–D) Survival rate as a function of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56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 1. (A) Overall survival curve for the 49 patients with systemic WG. (B–D) Survival rate as a function of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2024-04-26T20:04:51Z</dcterms:modified>
</cp:coreProperties>
</file>