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EB9E870-C341-420D-8D66-98C36E6D69F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69F41F5-8EC2-4A3C-8369-4B86E34F436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70DD77E-5427-4694-9E67-E83D9EB6FC9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2024-09-19T02:01:25Z</dcterms:modified>
</cp:coreProperties>
</file>