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A50962-9408-484A-8768-AC8433CDFB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785D94-4DB1-4177-A780-E03EB8986E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3FC553-3F42-4FB3-8530-0E623080B8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2024-09-20T03:25:14Z</dcterms:modified>
</cp:coreProperties>
</file>