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A3955-359C-4896-B2D6-3A766DB47A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59745-237C-4069-A8FE-C289EA1698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Orientation tuning curves and effects of adaptation through the DE and NE, respectively, of a direction-selective complex cell strongly dominated by the left (contralateral) eye (OD group 2). Monocular control response curves are plotted for the DE (filled black circles) and the NE (open black circles, dashed lines). Following adaptation with a grating of the cell's PO, presented to either the DE (filled blue circles) or the NE (filled red circles), orientation tuning curves were again obtained through the DE. On the abscissa, stimulus orientation is plotted relative to the cell's PO/direction of drift. Note that despite a very weak excitatory response through the NE, adaptation through that eye caused a response reduction at the PO that was more than half of that caused by DE adaptation. Error bars show 1 standard error of the mean: where no error bars are visible, they are smaller than the symbol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872D3-6AD2-4597-908B-826A7ADE8B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1835–1843, </a:t>
            </a:r>
            <a:r>
              <a:rPr lang="en-US" altLang="en-US" sz="1000">
                <a:solidFill>
                  <a:srgbClr val="333333"/>
                </a:solidFill>
                <a:hlinkClick r:id="rId3"/>
              </a:rPr>
              <a:t>https://doi.org/10.1093/cercor/bhn211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Orientation tuning curves and effects of adaptation through the DE and NE, respectively,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Orientation tuning curves and effects of adaptation through the DE and NE, respectively,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2024-04-26T22:48:49Z</dcterms:modified>
</cp:coreProperties>
</file>