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C0CA0-AF7C-4989-9BA0-AC5AC6A618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8702C-9D44-4C87-97D2-F17ABF2FDF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Maximum projection images of whole brains at different ages. Axial and sagittal images of whole brains at selective references ages (17 GW to 2 years) are shown. Note the differences in scale of the brains, indicating a rapid growth in both size and shape.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BDA51-3CF0-4D3B-8B54-792C6E0EE9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2883–2893,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Maximum projection images of whole brains at different ages. Axial and sagittal images of whole brains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Maximum projection images of whole brains at different ages. Axial and sagittal images of whole brains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2024-04-27T03:35:10Z</dcterms:modified>
</cp:coreProperties>
</file>