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FBDA386-C80E-4CCD-A646-7470421650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E088B9A-CBFB-48FA-B9F6-B93CC20AC4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Areas more prominently activated during the sign-word discrimination task compared with the non-discrimination task in deaf subjects (top) and hearing subjects (bottom). The areas are superimposed on surface-rendered high-resolution MRIs viewed from the right, front and left. Both hearing and deaf signers exhibited activation of the bilateral frontal cortex without activation in the temporal cortex. The statistical threshold is P &lt; 0.05, corrected for multiple comparisons at the cluster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EE2FE3-4AB4-41A2-B213-618E8773E8F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8, August 2005, Pages 1113–1122, </a:t>
            </a:r>
            <a:r>
              <a:rPr lang="en-US" altLang="en-US" sz="1000">
                <a:solidFill>
                  <a:srgbClr val="333333"/>
                </a:solidFill>
                <a:hlinkClick r:id="rId3"/>
              </a:rPr>
              <a:t>https://doi.org/10.1093/cercor/bhh210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Areas more prominently activated during the sign-word discrimination task compared with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Areas more prominently activated during the sign-word discrimination task compared with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2024-04-26T23:30:20Z</dcterms:modified>
</cp:coreProperties>
</file>