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2F3476-7F7B-45EF-9270-8888AB0515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652723-784B-474A-BF4A-D134DE7D31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Loss of photosynthetic capacity in maize and wheat. A picture of the four uppermost leaves of wheat taken shortly after anthesis is shown in (a) (arranged according to their position on the plant). Leaves 1, 4, 7, 10, and 13 from the top of corn (early grain filling period) are shown in (b). The progress of senescence within a leaf and in the whole corn plant is shown in (c) and (d), respectively. Wheat ears 1 week before ear emergence, at ear emergence, at anthesis, and at maturity are shown from left to right in (e). Wheat grains collected at weekly intervals from anthesis (left) to maturity (right) are documented in (f). A grain was dissected 2 weeks after anthesis to illustrate the photosynthetically active (green) cross cells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AA5ECF-714E-4D17-BBCC-298DC4B2EC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m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1615–1624, </a:t>
            </a:r>
            <a:r>
              <a:rPr lang="en-US" altLang="en-US" sz="1000">
                <a:solidFill>
                  <a:srgbClr val="333333"/>
                </a:solidFill>
                <a:hlinkClick r:id="rId3"/>
              </a:rPr>
              <a:t>https://doi.org/10.1093/jxb/erm242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Loss of photosynthetic capacity in maize and wheat. A picture of the four uppermost leaves of wheat taken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Loss of photosynthetic capacity in maize and wheat. A picture of the four uppermost leaves of wheat taken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2024-04-26T14:58:05Z</dcterms:modified>
</cp:coreProperties>
</file>