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D1714-2B48-4F51-BEBB-50F4B95B3B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AA763-A027-43E4-A87D-B6AC1C6350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of study design. After 14 weeks of training, eight patients were randomly selected to undergo continued training or discontinue training for an additional 14 weeks. Asterisk denotes evaluation of outcome measures.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E54D8-F82D-4371-BCA2-FEEAF342518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Changes in blood lactate (left) and heart rate (right) during 30 min of constant workload submaximal exercise before and after 14 weeks of training in eight mitochondrial myopathy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E54D8-F82D-4371-BCA2-FEEAF342518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Physiological changes in maximal exercise capacity after 14 weeks of training, followed by further training or deconditioning, in patients with mitochondrial myopathy.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E54D8-F82D-4371-BCA2-FEEAF342518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Physiological changes in exercise tolerance during submaximal workloads after 14 weeks of training in the two subgroups of mitochondrial myopathy patients. Note that data shown from the detraining group are for three patients (denoted by #) as one patient was unable to complete &gt;10 min of submaximal exercise at 28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E54D8-F82D-4371-BCA2-FEEAF342518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Changes in respiratory chain enzyme complexes I, II and IV and citrate synthase activities with training. (A) The mean change in the group of eight mitochondrial myopathy patients (±SE) in enzyme activity of biopsy sampled after 14 weeks of training relative to baseline sample. (B) The mean change in citrate synthase activity in the two subgroups that underwent continued training or detraining.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E54D8-F82D-4371-BCA2-FEEAF342518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8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28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28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28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28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3391–3401, </a:t>
            </a:r>
            <a:r>
              <a:rPr lang="en-US" altLang="en-US" sz="1000">
                <a:solidFill>
                  <a:srgbClr val="333333"/>
                </a:solidFill>
                <a:hlinkClick r:id="rId3"/>
              </a:rPr>
              <a:t>https://doi.org/10.1093/brain/awl282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of study design. After 14 weeks of training, eight patients were randomly selected to undergo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90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3391–3401, </a:t>
            </a:r>
            <a:r>
              <a:rPr lang="en-US" altLang="en-US" sz="1000">
                <a:solidFill>
                  <a:srgbClr val="333333"/>
                </a:solidFill>
                <a:hlinkClick r:id="rId3"/>
              </a:rPr>
              <a:t>https://doi.org/10.1093/brain/awl282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Changes in blood lactate (left) and heart rate (right) during 30 min of constant workload submaximal exercise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3391–3401, </a:t>
            </a:r>
            <a:r>
              <a:rPr lang="en-US" altLang="en-US" sz="1000">
                <a:solidFill>
                  <a:srgbClr val="333333"/>
                </a:solidFill>
                <a:hlinkClick r:id="rId3"/>
              </a:rPr>
              <a:t>https://doi.org/10.1093/brain/awl282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Physiological changes in maximal exercise capacity after 14 weeks of training, followed by further training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937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3391–3401, </a:t>
            </a:r>
            <a:r>
              <a:rPr lang="en-US" altLang="en-US" sz="1000">
                <a:solidFill>
                  <a:srgbClr val="333333"/>
                </a:solidFill>
                <a:hlinkClick r:id="rId3"/>
              </a:rPr>
              <a:t>https://doi.org/10.1093/brain/awl282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Physiological changes in exercise tolerance during submaximal workloads after 14 weeks of training in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12, December 2006, Pages 3391–3401, </a:t>
            </a:r>
            <a:r>
              <a:rPr lang="en-US" altLang="en-US" sz="1000">
                <a:solidFill>
                  <a:srgbClr val="333333"/>
                </a:solidFill>
                <a:hlinkClick r:id="rId3"/>
              </a:rPr>
              <a:t>https://doi.org/10.1093/brain/awl282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Changes in respiratory chain enzyme complexes I, II and IV and citrate synthase activities with training.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Schematic of study design. After 14 weeks of training, eight patients were randomly selected to undergo ...</vt:lpstr>
      <vt:lpstr>Fig. 2 Changes in blood lactate (left) and heart rate (right) during 30 min of constant workload submaximal exercise ...</vt:lpstr>
      <vt:lpstr>Fig. 3 Physiological changes in maximal exercise capacity after 14 weeks of training, followed by further training ...</vt:lpstr>
      <vt:lpstr>Fig. 4 Physiological changes in exercise tolerance during submaximal workloads after 14 weeks of training in the two ...</vt:lpstr>
      <vt:lpstr>Fig. 5 Changes in respiratory chain enzyme complexes I, II and IV and citrate synthase activities with training.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2024-04-27T01:40:06Z</dcterms:modified>
</cp:coreProperties>
</file>