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932A4B-755F-4071-AAAF-EE889F738EC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0217E5-43D9-4DFE-B9FA-1741EBC1942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712BD7-8395-4554-A87F-9CA0023F967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2024-09-18T19:28:26Z</dcterms:modified>
</cp:coreProperties>
</file>