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39B5E-FA92-44D9-A2E5-C071FE5B16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F6F80-97B8-4ADC-B49E-A3FAFC674B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828F3-EACE-4437-8763-6CDFDDE065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2024-09-20T02:43:04Z</dcterms:modified>
</cp:coreProperties>
</file>