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7EBB9-5E94-4FEA-B0E8-E03D148A19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528F9-1A9F-44C7-AB83-BC8CA586EB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0CC10-C8D5-4E39-98F1-C281EABA13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2024-05-08T17:57:16Z</dcterms:modified>
</cp:coreProperties>
</file>