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ED5DB-1AE9-4E5B-A925-F1411826168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FC1D25-E39D-4217-9081-6D50A6DF65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772A98-97CC-4D82-BA46-39C03FC6310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2024-04-26T09:50:34Z</dcterms:modified>
</cp:coreProperties>
</file>