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D2F4A-376E-4F80-A470-12C4C62834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3150F8-C03D-4803-9445-809FC2C2A4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Principle of the three-step PCR. The first step consists of amplifying independently the upstream and downstream regions of the target gene and the kanamycin cassette. Primers UpR-kan and DownF-kan contain at their 3′ end an extension of 20 nucleotides homologous to the primers kanF and kanR respectively. The three PCR products obtained in step one are mixed at equimolar concentrations and subjected to a second PCR to generate a kan cassette flanked by upstream and downstream long homologous regions. The third step is required to obtain large amounts of the desired linear DNA.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95E9A-1D41-4BA6-8F91-305298F9D9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Strategy used to confirm the insertion of the kanamycin resistance cassette and the deletion of the chromosomal target sequences. Three PCRs are done using the following combinations of primers: (i) P1/P2 external to and on each side of the SFH or LFH regions, (ii) P1/P3 and (iii) P4/P2, where P3 and P4 are located in the kanamycin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E95E9A-1D41-4BA6-8F91-305298F9D9B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928-8244(03)00181-0"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928-8244(03)00181-0"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38, Issue 2, September 2003, Pages 113–116, </a:t>
            </a:r>
            <a:r>
              <a:rPr lang="en-US" altLang="en-US" sz="1000">
                <a:solidFill>
                  <a:srgbClr val="333333"/>
                </a:solidFill>
                <a:hlinkClick r:id="rId3"/>
              </a:rPr>
              <a:t>https://doi.org/10.1016/S0928-8244(03)00181-0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Principle of the three-step PCR. The first step consists of amplifying independently the upstream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505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38, Issue 2, September 2003, Pages 113–116, </a:t>
            </a:r>
            <a:r>
              <a:rPr lang="en-US" altLang="en-US" sz="1000">
                <a:solidFill>
                  <a:srgbClr val="333333"/>
                </a:solidFill>
                <a:hlinkClick r:id="rId3"/>
              </a:rPr>
              <a:t>https://doi.org/10.1016/S0928-8244(03)00181-0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Strategy used to confirm the insertion of the kanamycin resistance cassette and the deletion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72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Principle of the three-step PCR. The first step consists of amplifying independently the upstream and ...</vt:lpstr>
      <vt:lpstr>Figure 2 Strategy used to confirm the insertion of the kanamycin resistance cassette and the deletion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2024-04-26T06:27:47Z</dcterms:modified>
</cp:coreProperties>
</file>