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E452A1-9BD5-4DCC-86C8-1E45BB76FF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B602AC-15F1-4103-8FE5-A82CB0D422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TMS pulses on V1 cell visual responses. (A) Responses of a cortical cell recorded during 1-Hz TMS. A potent visual response is seen during control visual stimulation. (B) The visual response is markedly reduced during TMS. (C) A summary histogram for the sample of 5 cells. The bar represents the standard error of the mean. The line below each of the PSTHs indicates the time for which the flashed visual stimulus was 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01AF46-004B-45AC-8307-097781CD29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1376–1385,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effect of TMS pulses on V1 cell visual responses. (A) Responses of a cortical cell recorded during 1-Hz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effect of TMS pulses on V1 cell visual responses. (A) Responses of a cortical cell recorded during 1-Hz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2024-09-20T14:15:30Z</dcterms:modified>
</cp:coreProperties>
</file>