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573B49-129D-4356-A2E9-2656B6E594F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CF762B-E4D5-493B-85DF-065ABC3AF9A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effect of TMS pulses on V1 cell visual responses. (A) Responses of a cortical cell recorded during 1-Hz TMS. A potent visual response is seen during control visual stimulation. (B) The visual response is markedly reduced during TMS. (C) A summary histogram for the sample of 5 cells. The bar represents the standard error of the mean. The line below each of the PSTHs indicates the time for which the flashed visual stimulus was 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920583-6178-4F5D-B45F-1EC854A06F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4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6, June 2007, Pages 1376–1385,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effect of TMS pulses on V1 cell visual responses. (A) Responses of a cortical cell recorded during 1-Hz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The effect of TMS pulses on V1 cell visual responses. (A) Responses of a cortical cell recorded during 1-Hz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2024-09-18T22:13:55Z</dcterms:modified>
</cp:coreProperties>
</file>