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F54F1-585E-4BE8-93C9-3D05E13C25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EB6FD-E844-43E8-8BD6-93352B893F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TMS pulses on V1 cell visual responses. (A) Responses of a cortical cell recorded during 1-Hz TMS. A potent visual response is seen during control visual stimulation. (B) The visual response is markedly reduced during TMS. (C) A summary histogram for the sample of 5 cells. The bar represents the standard error of the mean. The line below each of the PSTHs indicates the time for which the flashed visual stimulus was 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ACC2F-E16F-42A1-A9A2-BB91B859B9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1376–1385,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effect of TMS pulses on V1 cell visual responses. (A) Responses of a cortical cell recorded during 1-Hz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effect of TMS pulses on V1 cell visual responses. (A) Responses of a cortical cell recorded during 1-Hz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2024-05-09T01:00:40Z</dcterms:modified>
</cp:coreProperties>
</file>