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016BC-0676-4385-A370-85EFF21BD9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AFD80-1251-48E7-B4B7-0F11D7F9D3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Fig. 1. The n shown for the pair of bars for each duration of abstinence interval is for the total number of former smokers at baseline in the interval, including those continuously abstinent, currently smoking, and recyclers. Former smokers at either interview answered “ no” when asked if they smoke now. Former smokers are continuously abstinent if they reported a quit date at follow-up that was before the baseline interview date. Current smokers at follow-up responded “ yes” when asked if they smoked now. Recyclers are former smokers at follow-up who reported a quit date between the two interview dates. Percent = those who are continuously abstinent or currently smoking. Bars =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767D3-8139-4BC8-B4E5-B328356276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89.8.5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89, Issue 8, 16 April 1997, 572, </a:t>
            </a:r>
            <a:r>
              <a:rPr lang="en-US" altLang="en-US" sz="1000">
                <a:solidFill>
                  <a:srgbClr val="333333"/>
                </a:solidFill>
                <a:hlinkClick r:id="rId3"/>
              </a:rPr>
              <a:t>https://doi.org/10.1093/jnci/89.8.572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Fig. 1. The n shown for the pair of bars for each duration of abstinence interval is for the total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Fig. 1. The n shown for the pair of bars for each duration of abstinence interval is for the total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2024-04-26T20:12:16Z</dcterms:modified>
</cp:coreProperties>
</file>