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1C49C8-4847-4D82-B8D0-DC284B5102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5A548E-325F-4F70-ACCD-4F38C40BC4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EA3438-E60B-44E9-96D3-61EBBF45F9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2024-04-26T21:12:08Z</dcterms:modified>
</cp:coreProperties>
</file>