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A0AAA-A7A9-49AE-B998-D0FD5C4072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517F4C-6A8F-447D-902B-58F9065A0A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643E81-2E34-47D8-A381-FE5ED81DFD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2024-04-26T06:04:49Z</dcterms:modified>
</cp:coreProperties>
</file>